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00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86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61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2420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762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35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157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235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84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35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54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17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6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8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96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545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739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52AAF71-0C35-41D9-A326-9B4373580EA1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252DB-9CD1-487E-B7E5-6A42E13332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9757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Decoratieve </a:t>
            </a:r>
            <a:br>
              <a:rPr lang="nl-NL" dirty="0" smtClean="0"/>
            </a:br>
            <a:r>
              <a:rPr lang="nl-NL" dirty="0" smtClean="0"/>
              <a:t>Schaalschikking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92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218" y="203046"/>
            <a:ext cx="2865762" cy="429864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49995" y="1983036"/>
            <a:ext cx="3400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Decoratieve Schaalschikking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826" y="2848550"/>
            <a:ext cx="2340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9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308" y="369000"/>
            <a:ext cx="4099383" cy="612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63556" y="1421176"/>
            <a:ext cx="341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Decoratieve Schaalschikking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877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661012" y="1861851"/>
            <a:ext cx="265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Decoratieve schikking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6" t="5237" r="881" b="8193"/>
          <a:stretch/>
        </p:blipFill>
        <p:spPr>
          <a:xfrm>
            <a:off x="3428951" y="369000"/>
            <a:ext cx="5334098" cy="61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90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4ECCA4-917D-4128-A9C4-DF9D4D11A511}"/>
</file>

<file path=customXml/itemProps2.xml><?xml version="1.0" encoding="utf-8"?>
<ds:datastoreItem xmlns:ds="http://schemas.openxmlformats.org/officeDocument/2006/customXml" ds:itemID="{270B4438-0CF6-4E22-8826-C8E8E21768E5}"/>
</file>

<file path=customXml/itemProps3.xml><?xml version="1.0" encoding="utf-8"?>
<ds:datastoreItem xmlns:ds="http://schemas.openxmlformats.org/officeDocument/2006/customXml" ds:itemID="{53C949F9-0E7F-440B-B8E8-8ADECEE617E6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12</Words>
  <Application>Microsoft Office PowerPoint</Application>
  <PresentationFormat>Breedbeeld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Decoratieve  Schaalschikking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5</cp:revision>
  <dcterms:created xsi:type="dcterms:W3CDTF">2017-03-20T20:36:51Z</dcterms:created>
  <dcterms:modified xsi:type="dcterms:W3CDTF">2017-03-20T21:55:28Z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